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C9D09-9A24-4875-8335-99DEA63E26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5E2021-B599-4F80-B62C-F7E36834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581EB4-EF56-44CA-AC11-AF8200AA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789C70-DBBA-496A-93F8-78F855BB8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14D8B-64C0-412B-B82D-99DE8496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565721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D0C288-A465-4300-AFF3-D1B71B6DD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55FA1E3-160B-4ACF-9B85-522E7CBB3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7A188-3A9F-4435-8294-10CB47E57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FBBAED-52F7-4ABE-9DB9-922DFD998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A111A8-E380-47DB-973C-204FA4C9C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00622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23640A2-0005-49FF-8F74-0D06A20CEB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F01EA6-5888-444D-A51B-83B778EFA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A3EF6D-B367-4025-AFF2-AB4B275C2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C2CD2DF-7FE3-49E0-BF39-95AA59532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35996C-C34F-4E62-9619-D727B30D4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5614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B2BC38-7A99-41B7-90D3-F65DC2414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FC792D-2C75-4B0F-9782-DD599EBC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DAF472-871C-4C7D-A9B7-82DFAC87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DD1AA-AF4E-46C1-8344-35CDE1247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E91B77-24F0-4A3C-8EB9-DF845134E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6415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64087-3861-431B-A4EF-720C9DB1B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48AF3F9-9388-4A71-A8D2-5D1A5D07F5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C9676-76EB-4953-8A27-336B1A7AC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7157EEE-752F-4576-9185-4126FD40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86AE7-7A11-435C-9B39-093FD2F8B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2160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88CE6D-8CEC-4F47-9591-80EB28F7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6E5F292-B6AF-415B-A5C8-B808E4399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B47762-B0C1-483E-9490-7F75E8C1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AD62D9-1C26-4AF6-9E49-C315E944D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D96AF3-CA05-4494-9278-6B7F94D72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F6D728-27EB-4C87-9B9C-40C2EC9EE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5216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8D2A11-A3B5-49F7-BB32-DCD01544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98BD04-D43F-42E1-8763-C0621B6BF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C33CCD-1937-42A6-BCE1-8A5FA89F6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FF13FA4-99E9-4138-A38A-4BB53CF3E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FF245D-3B51-42BB-880C-C9E7CDF3D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DCE1C36-99BB-42C3-8023-91995817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090DD66-0B01-478B-BAE7-2BC4BCB77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0224CB-463C-4B24-8CC7-FF21A03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09762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8CEA96-C0AD-40E7-9A6F-00A97D584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52ECA5C-162B-4DEE-875E-60D0D038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686009E-7100-49DF-A33B-8FB807A1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29640BB-385B-4F76-AAA2-60E2F7CA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8069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FAEC784-98B4-492C-9CAF-DC22B3548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C592C23-9149-4EE5-A552-33C636E9F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62BDBA-110C-4992-BDB1-26FE2216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8985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994D49-2D1C-4C79-842C-E9B2F7C2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5C4AE3-3E81-47C3-8BCE-329E6BA8C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6DD1B1-D9E6-4481-80E2-0CDC272A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D06BB4-7155-45C8-8841-DBAFBF0C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B3C48A-1F65-4337-AE29-F0EA742F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1919193-F88A-46AB-9F05-0272A673D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417453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F1F00C-BA8E-45BD-AC39-CEA2162E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8B29E42-0450-4DC2-B0E8-6E54280FF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8C758B-BA2F-45E7-889C-DCB2CF392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EDD7FD-DC15-47E1-81C8-2359B655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2B0C9CE-BABC-4B42-9FD5-AA7DCF66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3B3F03-8E69-4B7D-894B-6312D3A09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72012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BD9F99-AC4C-4979-B3C8-0EA902C0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UA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D3F488-81C3-4553-9842-44C04C3B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UA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2A83AE-140E-4C75-8696-656EBEB63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4F678-F57F-410A-958E-1320C4D65414}" type="datetimeFigureOut">
              <a:rPr lang="ru-UA" smtClean="0"/>
              <a:t>19.02.2025</a:t>
            </a:fld>
            <a:endParaRPr lang="ru-UA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DAE617-4A20-4C91-9A32-9509B23F9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64D19A-B5F3-40EB-B6C5-A33661164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8BBF8-ADF4-424C-9A21-5C4B78153922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209245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C73BFD-719C-4427-8FB7-B2A6182DF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BC7F9A-8725-4619-A14D-4114E78A9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26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A2D182-1C66-4B5D-B964-728363FA6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850FE3-F976-468E-97B7-F1A76F8F9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2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854A57-BAD2-4A38-B462-88F4D21A1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9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710937-BC2E-4CB3-AEC7-EF16FBF32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05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040FAE-C247-4879-89A5-A236124F0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1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903796-177D-422F-AFCD-FE2852751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4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D6EE92-D577-4FA0-94FA-6C24A8075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20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Lord Alucard</dc:creator>
  <cp:lastModifiedBy>Lord Alucard</cp:lastModifiedBy>
  <cp:revision>1</cp:revision>
  <dcterms:created xsi:type="dcterms:W3CDTF">2025-02-19T17:13:38Z</dcterms:created>
  <dcterms:modified xsi:type="dcterms:W3CDTF">2025-02-19T17:18:42Z</dcterms:modified>
</cp:coreProperties>
</file>